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319" r:id="rId3"/>
    <p:sldId id="263" r:id="rId4"/>
    <p:sldId id="320" r:id="rId5"/>
    <p:sldId id="318" r:id="rId6"/>
    <p:sldId id="321" r:id="rId7"/>
    <p:sldId id="271" r:id="rId8"/>
    <p:sldId id="322" r:id="rId9"/>
    <p:sldId id="273" r:id="rId10"/>
    <p:sldId id="323" r:id="rId11"/>
    <p:sldId id="308" r:id="rId12"/>
    <p:sldId id="324" r:id="rId13"/>
    <p:sldId id="315" r:id="rId14"/>
    <p:sldId id="325" r:id="rId15"/>
    <p:sldId id="326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57" autoAdjust="0"/>
    <p:restoredTop sz="94662" autoAdjust="0"/>
  </p:normalViewPr>
  <p:slideViewPr>
    <p:cSldViewPr>
      <p:cViewPr>
        <p:scale>
          <a:sx n="100" d="100"/>
          <a:sy n="100" d="100"/>
        </p:scale>
        <p:origin x="60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9F026-9F3A-438F-93F8-46DFF835ECF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8539F-A71E-4545-8473-B9E7C5B5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790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74B5-CBD7-4DFD-8E40-F448B6AB0A66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91B60-15B1-4D8A-9FA4-E69D6DAB2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90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1B60-15B1-4D8A-9FA4-E69D6DAB29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41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1B60-15B1-4D8A-9FA4-E69D6DAB2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45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- </a:t>
            </a:r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1B60-15B1-4D8A-9FA4-E69D6DAB2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9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C5C1-101E-409B-AF94-A3275922763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679251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7A-59D3-4C13-896A-1E14019284CE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053533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D7B3-0972-4748-A55B-BD50521025A8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94492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F3D3-5C70-460B-8975-37D1766B160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614654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1CA1-0424-4C91-B79B-965137AF6776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176375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ED73-BBD7-475F-B1BD-84459A145CAF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18675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DEFD-88C7-4243-A11D-F6BD8812407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673505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8FC0-C719-4FBD-9346-0C2C54DD26FF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983915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C9D7-C229-471C-AD37-6D1D4A3CD77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524681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11F7-376C-4AF5-8E50-46B4760996CE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418282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33F0-15AD-4055-AE1E-C91CF65C7BA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99459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0000">
              <a:schemeClr val="tx2">
                <a:lumMod val="40000"/>
                <a:lumOff val="60000"/>
              </a:schemeClr>
            </a:gs>
            <a:gs pos="58000">
              <a:srgbClr val="C4D6EB"/>
            </a:gs>
            <a:gs pos="97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6852-D60D-4D12-A9F5-2C1899EEA1DD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894C-7F1D-4032-A18A-6B662C4F0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5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wmf"/><Relationship Id="rId3" Type="http://schemas.openxmlformats.org/officeDocument/2006/relationships/hyperlink" Target="http://www.taochu.com/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55421" y="37338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latin typeface=".VnTime" pitchFamily="34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524000" y="4327525"/>
            <a:ext cx="594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000" i="1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107546" name="Group 26"/>
          <p:cNvGrpSpPr>
            <a:grpSpLocks/>
          </p:cNvGrpSpPr>
          <p:nvPr/>
        </p:nvGrpSpPr>
        <p:grpSpPr bwMode="auto">
          <a:xfrm>
            <a:off x="838200" y="480580"/>
            <a:ext cx="7315200" cy="1802246"/>
            <a:chOff x="528" y="627"/>
            <a:chExt cx="4704" cy="1773"/>
          </a:xfrm>
        </p:grpSpPr>
        <p:grpSp>
          <p:nvGrpSpPr>
            <p:cNvPr id="107543" name="Group 23"/>
            <p:cNvGrpSpPr>
              <a:grpSpLocks/>
            </p:cNvGrpSpPr>
            <p:nvPr/>
          </p:nvGrpSpPr>
          <p:grpSpPr bwMode="auto">
            <a:xfrm>
              <a:off x="528" y="983"/>
              <a:ext cx="4704" cy="1417"/>
              <a:chOff x="528" y="983"/>
              <a:chExt cx="4704" cy="1417"/>
            </a:xfrm>
          </p:grpSpPr>
          <p:grpSp>
            <p:nvGrpSpPr>
              <p:cNvPr id="107541" name="Group 21"/>
              <p:cNvGrpSpPr>
                <a:grpSpLocks/>
              </p:cNvGrpSpPr>
              <p:nvPr/>
            </p:nvGrpSpPr>
            <p:grpSpPr bwMode="auto">
              <a:xfrm>
                <a:off x="1056" y="983"/>
                <a:ext cx="4176" cy="1417"/>
                <a:chOff x="432" y="455"/>
                <a:chExt cx="4176" cy="1417"/>
              </a:xfrm>
            </p:grpSpPr>
            <p:pic>
              <p:nvPicPr>
                <p:cNvPr id="107532" name="Picture 12" descr="h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768"/>
                  <a:ext cx="720" cy="8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33" name="Picture 13" descr="m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624"/>
                  <a:ext cx="718" cy="7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34" name="Picture 14" descr="a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864"/>
                  <a:ext cx="1008" cy="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35" name="Picture 15" descr="o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816"/>
                  <a:ext cx="816" cy="8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36" name="Picture 16" descr="u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8" y="768"/>
                  <a:ext cx="768" cy="7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37" name="Picture 17" descr="n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6" y="912"/>
                  <a:ext cx="816" cy="8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538" name="Picture 18" descr="g">
                  <a:hlinkClick r:id="rId3"/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1008"/>
                  <a:ext cx="864" cy="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7539" name="Rectangle 19"/>
                <p:cNvSpPr>
                  <a:spLocks noChangeArrowheads="1"/>
                </p:cNvSpPr>
                <p:nvPr/>
              </p:nvSpPr>
              <p:spPr bwMode="auto">
                <a:xfrm rot="1710841">
                  <a:off x="1104" y="455"/>
                  <a:ext cx="787" cy="8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en-US" sz="4800" b="1" dirty="0" smtClean="0">
                      <a:solidFill>
                        <a:srgbClr val="FF6600"/>
                      </a:solidFill>
                      <a:latin typeface="VNI-Korin" pitchFamily="2" charset="0"/>
                    </a:rPr>
                    <a:t>-</a:t>
                  </a:r>
                  <a:endParaRPr lang="en-US" sz="4800" b="1" dirty="0">
                    <a:solidFill>
                      <a:srgbClr val="FF6600"/>
                    </a:solidFill>
                    <a:latin typeface="VNI-Korin" pitchFamily="2" charset="0"/>
                  </a:endParaRPr>
                </a:p>
              </p:txBody>
            </p:sp>
            <p:sp>
              <p:nvSpPr>
                <p:cNvPr id="107540" name="Rectangle 20"/>
                <p:cNvSpPr>
                  <a:spLocks noChangeArrowheads="1"/>
                </p:cNvSpPr>
                <p:nvPr/>
              </p:nvSpPr>
              <p:spPr bwMode="auto">
                <a:xfrm rot="827097">
                  <a:off x="3076" y="623"/>
                  <a:ext cx="425" cy="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2800">
                      <a:solidFill>
                        <a:srgbClr val="3333CC"/>
                      </a:solidFill>
                      <a:latin typeface="VNI-Korin" pitchFamily="2" charset="0"/>
                    </a:rPr>
                    <a:t>?</a:t>
                  </a:r>
                </a:p>
              </p:txBody>
            </p:sp>
          </p:grpSp>
          <p:pic>
            <p:nvPicPr>
              <p:cNvPr id="107542" name="Picture 22" descr="c">
                <a:hlinkClick r:id="rId3"/>
              </p:cNvPr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1296"/>
                <a:ext cx="672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7545" name="Rectangle 25"/>
            <p:cNvSpPr>
              <a:spLocks noChangeArrowheads="1"/>
            </p:cNvSpPr>
            <p:nvPr/>
          </p:nvSpPr>
          <p:spPr bwMode="auto">
            <a:xfrm rot="1611465">
              <a:off x="3758" y="627"/>
              <a:ext cx="425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5400" dirty="0">
                  <a:solidFill>
                    <a:srgbClr val="FF6600"/>
                  </a:solidFill>
                  <a:latin typeface="VNI-Korin" pitchFamily="2" charset="0"/>
                </a:rPr>
                <a:t>-</a:t>
              </a:r>
            </a:p>
          </p:txBody>
        </p:sp>
      </p:grpSp>
      <p:pic>
        <p:nvPicPr>
          <p:cNvPr id="107547" name="Picture 27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146" y="465676"/>
            <a:ext cx="1669253" cy="9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51" name="Picture 31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6609" y="1160615"/>
            <a:ext cx="1120410" cy="8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554" name="Picture 34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145" y="2136451"/>
            <a:ext cx="1310845" cy="6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55" name="WordArt 35"/>
          <p:cNvSpPr>
            <a:spLocks noChangeArrowheads="1" noChangeShapeType="1" noTextEdit="1"/>
          </p:cNvSpPr>
          <p:nvPr/>
        </p:nvSpPr>
        <p:spPr bwMode="auto">
          <a:xfrm>
            <a:off x="1676400" y="2493924"/>
            <a:ext cx="5383394" cy="996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2963"/>
                <a:gd name="adj2" fmla="val 0"/>
              </a:avLst>
            </a:prstTxWarp>
          </a:bodyPr>
          <a:lstStyle/>
          <a:p>
            <a:r>
              <a:rPr lang="vi-VN" sz="2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Quý thầy cô về dự giờ thăm lớp </a:t>
            </a:r>
            <a:endParaRPr lang="en-US" sz="28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1923661" y="3428380"/>
            <a:ext cx="5334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0000CC"/>
                </a:solidFill>
                <a:latin typeface="Times New Roman" pitchFamily="18" charset="0"/>
              </a:rPr>
              <a:t>Môn</a:t>
            </a:r>
            <a:r>
              <a:rPr lang="en-US" sz="4400" i="1" dirty="0" smtClean="0">
                <a:solidFill>
                  <a:srgbClr val="0000CC"/>
                </a:solidFill>
                <a:latin typeface="Times New Roman" pitchFamily="18" charset="0"/>
              </a:rPr>
              <a:t> : </a:t>
            </a:r>
            <a:r>
              <a:rPr lang="en-US" sz="4400" i="1" dirty="0" err="1" smtClean="0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sz="4400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endParaRPr lang="en-US" sz="4400" i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9" name="Picture 33" descr="FIREWRK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94" y="671354"/>
            <a:ext cx="1004824" cy="7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1050561" cy="8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1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500" y="6096000"/>
            <a:ext cx="1058099" cy="8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239" y="5715000"/>
            <a:ext cx="865761" cy="5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FIREWRK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17" y="5715000"/>
            <a:ext cx="808984" cy="5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63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000364" y="500042"/>
            <a:ext cx="3714776" cy="46021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14744" y="1285860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67144" y="1784338"/>
            <a:ext cx="22050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29124" y="2285992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57686" y="2786058"/>
            <a:ext cx="13573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3438" y="3286124"/>
            <a:ext cx="11430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71802" y="3786190"/>
            <a:ext cx="30003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29058" y="4286256"/>
            <a:ext cx="221457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67144" y="4784734"/>
            <a:ext cx="234793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992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00200" y="1066800"/>
            <a:ext cx="28194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609600"/>
            <a:ext cx="2590800" cy="46021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65700" y="4178300"/>
            <a:ext cx="38862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TRINH ĐƯỜNG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1604" y="2189795"/>
            <a:ext cx="654346" cy="44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965700" y="2890361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618671" y="3287394"/>
            <a:ext cx="460382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14932" y="4010422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28572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31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00200" y="1066800"/>
            <a:ext cx="28194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609600"/>
            <a:ext cx="2590800" cy="46021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65700" y="4178300"/>
            <a:ext cx="38862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TRINH ĐƯỜNG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1604" y="2189795"/>
            <a:ext cx="654346" cy="440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965700" y="2890361"/>
            <a:ext cx="59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618671" y="3287394"/>
            <a:ext cx="460382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28572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31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6" name="Picture 8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87529">
            <a:off x="5334000" y="1219200"/>
            <a:ext cx="787400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258" y="870744"/>
            <a:ext cx="12954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298" name="Picture 10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758" y="1883231"/>
            <a:ext cx="114300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299" name="Picture 11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7430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300" name="Picture 1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18304">
            <a:off x="7549356" y="146844"/>
            <a:ext cx="17414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302" name="WordArt 14"/>
          <p:cNvSpPr>
            <a:spLocks noChangeArrowheads="1" noChangeShapeType="1" noTextEdit="1"/>
          </p:cNvSpPr>
          <p:nvPr/>
        </p:nvSpPr>
        <p:spPr bwMode="auto">
          <a:xfrm>
            <a:off x="1371600" y="2382838"/>
            <a:ext cx="6553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2963"/>
                <a:gd name="adj2" fmla="val 0"/>
              </a:avLst>
            </a:prstTxWarp>
          </a:bodyPr>
          <a:lstStyle/>
          <a:p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  <p:pic>
        <p:nvPicPr>
          <p:cNvPr id="140303" name="Picture 15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059" y="3124200"/>
            <a:ext cx="1143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304" name="Picture 16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248" y="1296988"/>
            <a:ext cx="838200" cy="9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9302"/>
            <a:ext cx="756956" cy="5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6" y="6051177"/>
            <a:ext cx="1143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51177"/>
            <a:ext cx="1143000" cy="8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FIREWR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29302"/>
            <a:ext cx="77769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29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33" y="0"/>
            <a:ext cx="45457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0"/>
            <a:ext cx="4598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01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786050" y="685800"/>
            <a:ext cx="3714776" cy="46021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aseline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924425" y="4200525"/>
            <a:ext cx="4038600" cy="258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5849" y="0"/>
            <a:ext cx="4439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214678" y="1214422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28992" y="1714488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286116" y="2285992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214678" y="2714620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143372" y="3214686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143372" y="3714752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428992" y="4214818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428992" y="4714884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286380" y="1214422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715008" y="1714488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143504" y="2214554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38780" y="2714620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29256" y="3214686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15008" y="3714752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857884" y="4214818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29322" y="4714884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000760" y="4714884"/>
            <a:ext cx="35719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368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357166"/>
            <a:ext cx="7715304" cy="54292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440" y="592933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3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428736"/>
            <a:ext cx="24384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1428736"/>
            <a:ext cx="2590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357298"/>
            <a:ext cx="2667000" cy="289560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894C-7F1D-4032-A18A-6B662C4F05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714348" y="4714884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304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240</Words>
  <Application>Microsoft Office PowerPoint</Application>
  <PresentationFormat>On-screen Show (4:3)</PresentationFormat>
  <Paragraphs>110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tuyết</dc:creator>
  <cp:lastModifiedBy>admin</cp:lastModifiedBy>
  <cp:revision>363</cp:revision>
  <cp:lastPrinted>2016-10-19T10:13:33Z</cp:lastPrinted>
  <dcterms:created xsi:type="dcterms:W3CDTF">2016-10-07T12:35:23Z</dcterms:created>
  <dcterms:modified xsi:type="dcterms:W3CDTF">2018-10-12T13:13:30Z</dcterms:modified>
</cp:coreProperties>
</file>